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622" t="27300" r="49886" b="45238"/>
          <a:stretch>
            <a:fillRect/>
          </a:stretch>
        </p:blipFill>
        <p:spPr bwMode="auto">
          <a:xfrm>
            <a:off x="2627784" y="1916832"/>
            <a:ext cx="1813722" cy="243792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7149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07903" y="3789039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07904" y="292494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67492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7200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7200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7298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6962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6962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7644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3556248" y="2780928"/>
            <a:ext cx="1892645" cy="194421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678856" y="2492896"/>
            <a:ext cx="1996065" cy="139847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4164960" y="2204864"/>
            <a:ext cx="1379961" cy="29450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2038" t="53492" r="69522" b="24747"/>
          <a:stretch>
            <a:fillRect/>
          </a:stretch>
        </p:blipFill>
        <p:spPr bwMode="auto">
          <a:xfrm>
            <a:off x="2843808" y="1916832"/>
            <a:ext cx="2520280" cy="16728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81" t="53183" r="69474" b="14247"/>
          <a:stretch>
            <a:fillRect/>
          </a:stretch>
        </p:blipFill>
        <p:spPr bwMode="auto">
          <a:xfrm>
            <a:off x="2339752" y="2204864"/>
            <a:ext cx="2378800" cy="2388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026" t="58851" r="71169" b="17998"/>
          <a:stretch>
            <a:fillRect/>
          </a:stretch>
        </p:blipFill>
        <p:spPr bwMode="auto">
          <a:xfrm>
            <a:off x="2195736" y="2492896"/>
            <a:ext cx="2536464" cy="175640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225" t="52876" r="68483" b="30148"/>
          <a:stretch>
            <a:fillRect/>
          </a:stretch>
        </p:blipFill>
        <p:spPr bwMode="auto">
          <a:xfrm>
            <a:off x="2915816" y="2780928"/>
            <a:ext cx="2199878" cy="121479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12</Words>
  <Application>Microsoft Office PowerPoint</Application>
  <PresentationFormat>Diavoorstelling (4:3)</PresentationFormat>
  <Paragraphs>7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Office-thema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5</cp:revision>
  <dcterms:created xsi:type="dcterms:W3CDTF">2016-03-06T10:38:21Z</dcterms:created>
  <dcterms:modified xsi:type="dcterms:W3CDTF">2016-03-06T13:16:33Z</dcterms:modified>
</cp:coreProperties>
</file>